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6" r:id="rId5"/>
    <p:sldId id="261" r:id="rId6"/>
    <p:sldId id="262" r:id="rId7"/>
    <p:sldId id="263" r:id="rId8"/>
    <p:sldId id="264" r:id="rId9"/>
    <p:sldId id="265" r:id="rId10"/>
    <p:sldId id="266" r:id="rId11"/>
    <p:sldId id="267" r:id="rId12"/>
    <p:sldId id="268"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14A708-A2A4-B452-B7DD-D2B1A10329A3}" v="68" dt="2025-11-03T15:25:17.7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4BCD58-61DB-4A97-861E-AF0A513FBFD3}" type="datetimeFigureOut">
              <a:t>11/3/2025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5F5F7A-AFEB-4C1E-9042-F6C948EF7FE0}" type="slidenum">
              <a:t>‹#›</a:t>
            </a:fld>
            <a:endParaRPr lang="en-US"/>
          </a:p>
        </p:txBody>
      </p:sp>
    </p:spTree>
    <p:extLst>
      <p:ext uri="{BB962C8B-B14F-4D97-AF65-F5344CB8AC3E}">
        <p14:creationId xmlns:p14="http://schemas.microsoft.com/office/powerpoint/2010/main" val="3920162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dirty="0"/>
              <a:t>one complete paragraph of approximately 50-75 words describing at least one external, visual feature of the work</a:t>
            </a:r>
            <a:endParaRPr lang="en-US" dirty="0">
              <a:cs typeface="Calibri"/>
            </a:endParaRP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dirty="0"/>
              <a:t>one complete paragraph of approximately 50-75 words about the two reasons you believe that image is a significant representation of art history</a:t>
            </a:r>
            <a:endParaRPr lang="en-US" dirty="0">
              <a:cs typeface="Calibri"/>
            </a:endParaRP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2</a:t>
            </a:fld>
            <a:endParaRPr lang="en-US"/>
          </a:p>
        </p:txBody>
      </p:sp>
    </p:spTree>
    <p:extLst>
      <p:ext uri="{BB962C8B-B14F-4D97-AF65-F5344CB8AC3E}">
        <p14:creationId xmlns:p14="http://schemas.microsoft.com/office/powerpoint/2010/main" val="3790689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3</a:t>
            </a:fld>
            <a:endParaRPr lang="en-US"/>
          </a:p>
        </p:txBody>
      </p:sp>
    </p:spTree>
    <p:extLst>
      <p:ext uri="{BB962C8B-B14F-4D97-AF65-F5344CB8AC3E}">
        <p14:creationId xmlns:p14="http://schemas.microsoft.com/office/powerpoint/2010/main" val="4213158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4</a:t>
            </a:fld>
            <a:endParaRPr lang="en-US"/>
          </a:p>
        </p:txBody>
      </p:sp>
    </p:spTree>
    <p:extLst>
      <p:ext uri="{BB962C8B-B14F-4D97-AF65-F5344CB8AC3E}">
        <p14:creationId xmlns:p14="http://schemas.microsoft.com/office/powerpoint/2010/main" val="3802223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5</a:t>
            </a:fld>
            <a:endParaRPr lang="en-US"/>
          </a:p>
        </p:txBody>
      </p:sp>
    </p:spTree>
    <p:extLst>
      <p:ext uri="{BB962C8B-B14F-4D97-AF65-F5344CB8AC3E}">
        <p14:creationId xmlns:p14="http://schemas.microsoft.com/office/powerpoint/2010/main" val="3211662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6</a:t>
            </a:fld>
            <a:endParaRPr lang="en-US"/>
          </a:p>
        </p:txBody>
      </p:sp>
    </p:spTree>
    <p:extLst>
      <p:ext uri="{BB962C8B-B14F-4D97-AF65-F5344CB8AC3E}">
        <p14:creationId xmlns:p14="http://schemas.microsoft.com/office/powerpoint/2010/main" val="1327508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7</a:t>
            </a:fld>
            <a:endParaRPr lang="en-US"/>
          </a:p>
        </p:txBody>
      </p:sp>
    </p:spTree>
    <p:extLst>
      <p:ext uri="{BB962C8B-B14F-4D97-AF65-F5344CB8AC3E}">
        <p14:creationId xmlns:p14="http://schemas.microsoft.com/office/powerpoint/2010/main" val="829766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8</a:t>
            </a:fld>
            <a:endParaRPr lang="en-US"/>
          </a:p>
        </p:txBody>
      </p:sp>
    </p:spTree>
    <p:extLst>
      <p:ext uri="{BB962C8B-B14F-4D97-AF65-F5344CB8AC3E}">
        <p14:creationId xmlns:p14="http://schemas.microsoft.com/office/powerpoint/2010/main" val="17852720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Insert speaker notes:</a:t>
            </a:r>
          </a:p>
          <a:p>
            <a:pPr marL="171450" indent="-171450">
              <a:buFont typeface="Arial"/>
              <a:buChar char="•"/>
            </a:pPr>
            <a:r>
              <a:rPr lang="en-US" b="1" dirty="0"/>
              <a:t>Paragraph One (Visual Features): </a:t>
            </a:r>
            <a:r>
              <a:rPr lang="en-US"/>
              <a:t>one complete paragraph of approximately 50-75 words describing at least one external, visual feature of the work</a:t>
            </a:r>
          </a:p>
          <a:p>
            <a:pPr marL="171450" indent="-171450">
              <a:buFont typeface="Arial"/>
              <a:buChar char="•"/>
            </a:pPr>
            <a:r>
              <a:rPr lang="en-US" b="1" dirty="0"/>
              <a:t>Paragraph Two (Contextual Background): </a:t>
            </a:r>
            <a:r>
              <a:rPr lang="en-US" dirty="0"/>
              <a:t>one complete paragraph of approximately 50-75 words describing at least one piece of contextual background of the work</a:t>
            </a:r>
            <a:endParaRPr lang="en-US" dirty="0">
              <a:cs typeface="Calibri"/>
            </a:endParaRPr>
          </a:p>
          <a:p>
            <a:pPr marL="171450" indent="-171450">
              <a:buFont typeface="Arial"/>
              <a:buChar char="•"/>
            </a:pPr>
            <a:r>
              <a:rPr lang="en-US" b="1" dirty="0"/>
              <a:t>Paragraph Three (Art Historical Significance): </a:t>
            </a:r>
            <a:r>
              <a:rPr lang="en-US"/>
              <a:t>one complete paragraph of approximately 50-75 words about the two reasons you believe that image is a significant representation of art history</a:t>
            </a:r>
          </a:p>
          <a:p>
            <a:pPr marL="171450" indent="-171450">
              <a:buFont typeface="Arial"/>
              <a:buChar char="•"/>
            </a:pPr>
            <a:r>
              <a:rPr lang="en-US" dirty="0">
                <a:cs typeface="Calibri"/>
              </a:rPr>
              <a:t>Also include: </a:t>
            </a:r>
          </a:p>
          <a:p>
            <a:pPr lvl="1" indent="-171450">
              <a:buFont typeface="Courier New"/>
              <a:buChar char="o"/>
            </a:pPr>
            <a:r>
              <a:rPr lang="en-US" dirty="0">
                <a:cs typeface="Calibri"/>
              </a:rPr>
              <a:t>Terms to know</a:t>
            </a:r>
          </a:p>
          <a:p>
            <a:pPr lvl="1" indent="-171450">
              <a:buFont typeface="Courier New"/>
              <a:buChar char="o"/>
            </a:pPr>
            <a:r>
              <a:rPr lang="en-US" dirty="0">
                <a:cs typeface="Calibri"/>
              </a:rPr>
              <a:t>Tutorial Citation</a:t>
            </a:r>
          </a:p>
        </p:txBody>
      </p:sp>
      <p:sp>
        <p:nvSpPr>
          <p:cNvPr id="4" name="Slide Number Placeholder 3"/>
          <p:cNvSpPr>
            <a:spLocks noGrp="1"/>
          </p:cNvSpPr>
          <p:nvPr>
            <p:ph type="sldNum" sz="quarter" idx="5"/>
          </p:nvPr>
        </p:nvSpPr>
        <p:spPr/>
        <p:txBody>
          <a:bodyPr/>
          <a:lstStyle/>
          <a:p>
            <a:fld id="{245F5F7A-AFEB-4C1E-9042-F6C948EF7FE0}" type="slidenum">
              <a:t>9</a:t>
            </a:fld>
            <a:endParaRPr lang="en-US"/>
          </a:p>
        </p:txBody>
      </p:sp>
    </p:spTree>
    <p:extLst>
      <p:ext uri="{BB962C8B-B14F-4D97-AF65-F5344CB8AC3E}">
        <p14:creationId xmlns:p14="http://schemas.microsoft.com/office/powerpoint/2010/main" val="1451789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Insert the bibliographic information for the Sophia Learning tutorials that you cited in your artwork slides. Replace the example citation with the reference citation for artwork 1. Then add the reference citation for artworks 2-8.</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45F5F7A-AFEB-4C1E-9042-F6C948EF7FE0}" type="slidenum">
              <a:rPr lang="en-US"/>
              <a:t>10</a:t>
            </a:fld>
            <a:endParaRPr lang="en-US"/>
          </a:p>
        </p:txBody>
      </p:sp>
    </p:spTree>
    <p:extLst>
      <p:ext uri="{BB962C8B-B14F-4D97-AF65-F5344CB8AC3E}">
        <p14:creationId xmlns:p14="http://schemas.microsoft.com/office/powerpoint/2010/main" val="2112011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 for Your Virtual Art Collection</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Your Name</a:t>
            </a:r>
          </a:p>
          <a:p>
            <a:r>
              <a:rPr lang="en-US" dirty="0"/>
              <a:t>Course Name</a:t>
            </a:r>
          </a:p>
          <a:p>
            <a:r>
              <a:rPr lang="en-US" dirty="0"/>
              <a:t>Date</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218D4-F54C-56FE-BF25-EA0D100A6BD8}"/>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03ABA3E6-138B-AC57-BDF0-02A6F38FB470}"/>
              </a:ext>
            </a:extLst>
          </p:cNvPr>
          <p:cNvSpPr>
            <a:spLocks noGrp="1"/>
          </p:cNvSpPr>
          <p:nvPr>
            <p:ph idx="1"/>
          </p:nvPr>
        </p:nvSpPr>
        <p:spPr/>
        <p:txBody>
          <a:bodyPr vert="horz" lIns="91440" tIns="45720" rIns="91440" bIns="45720" rtlCol="0" anchor="t">
            <a:normAutofit lnSpcReduction="10000"/>
          </a:bodyPr>
          <a:lstStyle/>
          <a:p>
            <a:pPr marL="514350" indent="-514350">
              <a:buAutoNum type="arabicPeriod"/>
            </a:pPr>
            <a:r>
              <a:rPr lang="en-US" dirty="0"/>
              <a:t>Sophia Learning. (n.d.) </a:t>
            </a:r>
            <a:r>
              <a:rPr lang="en-US" i="1" dirty="0"/>
              <a:t>Title of Tutorial</a:t>
            </a:r>
            <a:r>
              <a:rPr lang="en-US" dirty="0"/>
              <a:t> [Section of Tutorial]. Course Name. </a:t>
            </a:r>
            <a:r>
              <a:rPr lang="en-US" err="1"/>
              <a:t>url</a:t>
            </a:r>
            <a:r>
              <a:rPr lang="en-US" dirty="0"/>
              <a:t> for tutorial</a:t>
            </a:r>
          </a:p>
          <a:p>
            <a:pPr marL="514350" indent="-514350">
              <a:buAutoNum type="arabicPeriod"/>
            </a:pPr>
            <a:r>
              <a:rPr lang="en-US" dirty="0"/>
              <a:t>-</a:t>
            </a:r>
          </a:p>
          <a:p>
            <a:pPr marL="514350" indent="-514350">
              <a:buAutoNum type="arabicPeriod"/>
            </a:pPr>
            <a:r>
              <a:rPr lang="en-US" dirty="0"/>
              <a:t>-</a:t>
            </a:r>
          </a:p>
          <a:p>
            <a:pPr marL="514350" indent="-514350">
              <a:buAutoNum type="arabicPeriod"/>
            </a:pPr>
            <a:r>
              <a:rPr lang="en-US" dirty="0"/>
              <a:t>-</a:t>
            </a:r>
          </a:p>
          <a:p>
            <a:pPr marL="514350" indent="-514350">
              <a:buAutoNum type="arabicPeriod"/>
            </a:pPr>
            <a:r>
              <a:rPr lang="en-US" dirty="0"/>
              <a:t>-</a:t>
            </a:r>
          </a:p>
          <a:p>
            <a:pPr marL="514350" indent="-514350">
              <a:buAutoNum type="arabicPeriod"/>
            </a:pPr>
            <a:r>
              <a:rPr lang="en-US" dirty="0"/>
              <a:t>-</a:t>
            </a:r>
          </a:p>
          <a:p>
            <a:pPr marL="514350" indent="-514350">
              <a:buAutoNum type="arabicPeriod"/>
            </a:pPr>
            <a:r>
              <a:rPr lang="en-US" dirty="0"/>
              <a:t>-</a:t>
            </a:r>
          </a:p>
          <a:p>
            <a:pPr marL="514350" indent="-514350">
              <a:buAutoNum type="arabicPeriod"/>
            </a:pPr>
            <a:r>
              <a:rPr lang="en-US" dirty="0"/>
              <a:t>-</a:t>
            </a:r>
          </a:p>
        </p:txBody>
      </p:sp>
    </p:spTree>
    <p:extLst>
      <p:ext uri="{BB962C8B-B14F-4D97-AF65-F5344CB8AC3E}">
        <p14:creationId xmlns:p14="http://schemas.microsoft.com/office/powerpoint/2010/main" val="3189072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#1</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858246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#2</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2237568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#3</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1616895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#4</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2745855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#5</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endParaRPr lang="en-US" dirty="0"/>
          </a:p>
        </p:txBody>
      </p:sp>
    </p:spTree>
    <p:extLst>
      <p:ext uri="{BB962C8B-B14F-4D97-AF65-F5344CB8AC3E}">
        <p14:creationId xmlns:p14="http://schemas.microsoft.com/office/powerpoint/2010/main" val="338473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#6</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2321398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#7</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1089924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7CE7C-DDDF-A822-369F-9983ABFD3002}"/>
              </a:ext>
            </a:extLst>
          </p:cNvPr>
          <p:cNvSpPr>
            <a:spLocks noGrp="1"/>
          </p:cNvSpPr>
          <p:nvPr>
            <p:ph type="title"/>
          </p:nvPr>
        </p:nvSpPr>
        <p:spPr/>
        <p:txBody>
          <a:bodyPr/>
          <a:lstStyle/>
          <a:p>
            <a:r>
              <a:rPr lang="en-US" dirty="0"/>
              <a:t>Category #8</a:t>
            </a:r>
          </a:p>
        </p:txBody>
      </p:sp>
      <p:sp>
        <p:nvSpPr>
          <p:cNvPr id="3" name="Picture Placeholder 2">
            <a:extLst>
              <a:ext uri="{FF2B5EF4-FFF2-40B4-BE49-F238E27FC236}">
                <a16:creationId xmlns:a16="http://schemas.microsoft.com/office/drawing/2014/main" id="{5FE05A93-330F-D26C-9E12-7B77E127EEE9}"/>
              </a:ext>
            </a:extLst>
          </p:cNvPr>
          <p:cNvSpPr>
            <a:spLocks noGrp="1"/>
          </p:cNvSpPr>
          <p:nvPr>
            <p:ph type="pic" idx="1"/>
          </p:nvPr>
        </p:nvSpPr>
        <p:spPr/>
      </p:sp>
      <p:sp>
        <p:nvSpPr>
          <p:cNvPr id="4" name="Text Placeholder 3">
            <a:extLst>
              <a:ext uri="{FF2B5EF4-FFF2-40B4-BE49-F238E27FC236}">
                <a16:creationId xmlns:a16="http://schemas.microsoft.com/office/drawing/2014/main" id="{1C4E3C0A-B89A-CB6C-E78A-6B0D92A6064E}"/>
              </a:ext>
            </a:extLst>
          </p:cNvPr>
          <p:cNvSpPr>
            <a:spLocks noGrp="1"/>
          </p:cNvSpPr>
          <p:nvPr>
            <p:ph type="body" sz="half" idx="2"/>
          </p:nvPr>
        </p:nvSpPr>
        <p:spPr/>
        <p:txBody>
          <a:bodyPr vert="horz" lIns="91440" tIns="45720" rIns="91440" bIns="45720" rtlCol="0" anchor="t">
            <a:normAutofit/>
          </a:bodyPr>
          <a:lstStyle/>
          <a:p>
            <a:pPr marL="171450" indent="-171450">
              <a:buChar char="•"/>
            </a:pPr>
            <a:r>
              <a:rPr lang="en-US" sz="1800" dirty="0"/>
              <a:t>Artist</a:t>
            </a:r>
          </a:p>
          <a:p>
            <a:pPr marL="171450" indent="-171450">
              <a:buChar char="•"/>
            </a:pPr>
            <a:r>
              <a:rPr lang="en-US" sz="1800" dirty="0"/>
              <a:t>Italicized artwork title</a:t>
            </a:r>
          </a:p>
          <a:p>
            <a:pPr marL="171450" indent="-171450">
              <a:buChar char="•"/>
            </a:pPr>
            <a:r>
              <a:rPr lang="en-US" sz="1800" dirty="0"/>
              <a:t>Date of creation </a:t>
            </a:r>
          </a:p>
          <a:p>
            <a:pPr marL="171450" indent="-171450">
              <a:buChar char="•"/>
            </a:pPr>
            <a:r>
              <a:rPr lang="en-US" sz="1800" dirty="0"/>
              <a:t>Medium</a:t>
            </a:r>
          </a:p>
        </p:txBody>
      </p:sp>
    </p:spTree>
    <p:extLst>
      <p:ext uri="{BB962C8B-B14F-4D97-AF65-F5344CB8AC3E}">
        <p14:creationId xmlns:p14="http://schemas.microsoft.com/office/powerpoint/2010/main" val="42410822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b71b97d-9a65-4f5a-80e4-73af0d9029ad">
      <Terms xmlns="http://schemas.microsoft.com/office/infopath/2007/PartnerControls"/>
    </lcf76f155ced4ddcb4097134ff3c332f>
    <TaxCatchAll xmlns="c7bf0040-ac83-4da7-b072-3c1b65a214b3" xsi:nil="true"/>
    <Status xmlns="cb71b97d-9a65-4f5a-80e4-73af0d9029ad" xsi:nil="true"/>
    <Tag xmlns="cb71b97d-9a65-4f5a-80e4-73af0d9029ad" xsi:nil="true"/>
    <Year xmlns="cb71b97d-9a65-4f5a-80e4-73af0d9029ad" xsi:nil="true"/>
    <Note xmlns="cb71b97d-9a65-4f5a-80e4-73af0d9029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084E42E705654B9CF1FB4D1B6F86C3" ma:contentTypeVersion="21" ma:contentTypeDescription="Create a new document." ma:contentTypeScope="" ma:versionID="f377ef8d6e94a9ac805fddec99cde045">
  <xsd:schema xmlns:xsd="http://www.w3.org/2001/XMLSchema" xmlns:xs="http://www.w3.org/2001/XMLSchema" xmlns:p="http://schemas.microsoft.com/office/2006/metadata/properties" xmlns:ns2="cb71b97d-9a65-4f5a-80e4-73af0d9029ad" xmlns:ns3="c7bf0040-ac83-4da7-b072-3c1b65a214b3" targetNamespace="http://schemas.microsoft.com/office/2006/metadata/properties" ma:root="true" ma:fieldsID="74486ba4ca2df43bdc1a108f791c2835" ns2:_="" ns3:_="">
    <xsd:import namespace="cb71b97d-9a65-4f5a-80e4-73af0d9029ad"/>
    <xsd:import namespace="c7bf0040-ac83-4da7-b072-3c1b65a214b3"/>
    <xsd:element name="properties">
      <xsd:complexType>
        <xsd:sequence>
          <xsd:element name="documentManagement">
            <xsd:complexType>
              <xsd:all>
                <xsd:element ref="ns2:Year" minOccurs="0"/>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CR" minOccurs="0"/>
                <xsd:element ref="ns2:MediaServiceLocation" minOccurs="0"/>
                <xsd:element ref="ns2:Tag" minOccurs="0"/>
                <xsd:element ref="ns2:Status" minOccurs="0"/>
                <xsd:element ref="ns2:MediaServiceSearchProperties" minOccurs="0"/>
                <xsd:element ref="ns2:MediaServiceBillingMetadata" minOccurs="0"/>
                <xsd:element ref="ns2:No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71b97d-9a65-4f5a-80e4-73af0d9029ad" elementFormDefault="qualified">
    <xsd:import namespace="http://schemas.microsoft.com/office/2006/documentManagement/types"/>
    <xsd:import namespace="http://schemas.microsoft.com/office/infopath/2007/PartnerControls"/>
    <xsd:element name="Year" ma:index="8" nillable="true" ma:displayName="Year" ma:format="Dropdown" ma:internalName="Year">
      <xsd:simpleType>
        <xsd:restriction base="dms:Text">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6ee6c04-f50c-48a2-8aad-e6d71caf9b8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ag" ma:index="23" nillable="true" ma:displayName="Tag" ma:format="Dropdown" ma:indexed="true" ma:internalName="Tag">
      <xsd:simpleType>
        <xsd:restriction base="dms:Choice">
          <xsd:enumeration value="RGE"/>
          <xsd:enumeration value="Short Course"/>
          <xsd:enumeration value="Full Course"/>
        </xsd:restriction>
      </xsd:simpleType>
    </xsd:element>
    <xsd:element name="Status" ma:index="24" nillable="true" ma:displayName="Status" ma:format="Dropdown" ma:indexed="true" ma:internalName="Status">
      <xsd:simpleType>
        <xsd:restriction base="dms:Choice">
          <xsd:enumeration value="In Development"/>
          <xsd:enumeration value="Active"/>
          <xsd:enumeration value="In Review"/>
          <xsd:enumeration value="Closed"/>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Note" ma:index="27" nillable="true" ma:displayName="Note" ma:description="notes about changes" ma:format="Dropdown" ma:internalName="Not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7bf0040-ac83-4da7-b072-3c1b65a214b3"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b1ddd0b-41e2-44a6-9b01-a6fda7cf7cf7}" ma:internalName="TaxCatchAll" ma:showField="CatchAllData" ma:web="c7bf0040-ac83-4da7-b072-3c1b65a214b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8BFED7-8BF5-4D04-97E1-633E11F6F65F}">
  <ds:schemaRefs>
    <ds:schemaRef ds:uri="http://schemas.microsoft.com/office/2006/metadata/properties"/>
    <ds:schemaRef ds:uri="http://schemas.microsoft.com/office/infopath/2007/PartnerControls"/>
    <ds:schemaRef ds:uri="cb71b97d-9a65-4f5a-80e4-73af0d9029ad"/>
    <ds:schemaRef ds:uri="c7bf0040-ac83-4da7-b072-3c1b65a214b3"/>
  </ds:schemaRefs>
</ds:datastoreItem>
</file>

<file path=customXml/itemProps2.xml><?xml version="1.0" encoding="utf-8"?>
<ds:datastoreItem xmlns:ds="http://schemas.openxmlformats.org/officeDocument/2006/customXml" ds:itemID="{DA79DA70-E8FD-4ECF-93E9-20EFDE02B36D}">
  <ds:schemaRefs>
    <ds:schemaRef ds:uri="http://schemas.microsoft.com/sharepoint/v3/contenttype/forms"/>
  </ds:schemaRefs>
</ds:datastoreItem>
</file>

<file path=customXml/itemProps3.xml><?xml version="1.0" encoding="utf-8"?>
<ds:datastoreItem xmlns:ds="http://schemas.openxmlformats.org/officeDocument/2006/customXml" ds:itemID="{921D5B10-2CCC-4E2F-A749-0BF0FD27AB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71b97d-9a65-4f5a-80e4-73af0d9029ad"/>
    <ds:schemaRef ds:uri="c7bf0040-ac83-4da7-b072-3c1b65a214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Title for Your Virtual Art Collection</vt:lpstr>
      <vt:lpstr>Category #1</vt:lpstr>
      <vt:lpstr>Category #2</vt:lpstr>
      <vt:lpstr>Category #3</vt:lpstr>
      <vt:lpstr>Category #4</vt:lpstr>
      <vt:lpstr>Category #5</vt:lpstr>
      <vt:lpstr>Category #6</vt:lpstr>
      <vt:lpstr>Category #7</vt:lpstr>
      <vt:lpstr>Category #8</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77</cp:revision>
  <dcterms:created xsi:type="dcterms:W3CDTF">2024-10-31T15:49:54Z</dcterms:created>
  <dcterms:modified xsi:type="dcterms:W3CDTF">2025-11-03T15:27:05Z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0x010100DD084E42E705654B9CF1FB4D1B6F86C3</vt:lpwstr>
  </property>
  <property fmtid="{D5CDD505-2E9C-101B-9397-08002B2CF9AE}" pid="3" name="MediaServiceImageTags">
    <vt:lpwstr/>
  </property>
</Properties>
</file>